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udio/unknown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6" r:id="rId3"/>
    <p:sldId id="277" r:id="rId4"/>
    <p:sldId id="261" r:id="rId5"/>
    <p:sldId id="263" r:id="rId6"/>
    <p:sldId id="278" r:id="rId7"/>
    <p:sldId id="279" r:id="rId8"/>
    <p:sldId id="273" r:id="rId9"/>
    <p:sldId id="280" r:id="rId10"/>
    <p:sldId id="265" r:id="rId11"/>
    <p:sldId id="281" r:id="rId12"/>
    <p:sldId id="282" r:id="rId13"/>
    <p:sldId id="283" r:id="rId14"/>
    <p:sldId id="266" r:id="rId15"/>
    <p:sldId id="288" r:id="rId16"/>
    <p:sldId id="287" r:id="rId17"/>
    <p:sldId id="286" r:id="rId18"/>
    <p:sldId id="285" r:id="rId19"/>
    <p:sldId id="268" r:id="rId20"/>
    <p:sldId id="269" r:id="rId21"/>
    <p:sldId id="271" r:id="rId22"/>
    <p:sldId id="274" r:id="rId23"/>
    <p:sldId id="27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1696"/>
  </p:normalViewPr>
  <p:slideViewPr>
    <p:cSldViewPr snapToGrid="0" snapToObjects="1">
      <p:cViewPr varScale="1">
        <p:scale>
          <a:sx n="81" d="100"/>
          <a:sy n="81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7F558-1DDA-D846-8316-47DE1B8E1027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29586-3D37-B842-928A-8603DF8AE0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4500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191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80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829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9669"/>
            <a:ext cx="12234333" cy="967328"/>
          </a:xfrm>
          <a:prstGeom prst="rect">
            <a:avLst/>
          </a:prstGeom>
          <a:solidFill>
            <a:srgbClr val="8300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33" y="40331"/>
            <a:ext cx="12031134" cy="86732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333" y="1168400"/>
            <a:ext cx="12031134" cy="5689600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051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778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521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900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621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4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997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203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B4B5-DB2F-EE4A-87F3-83517B035DDD}" type="datetimeFigureOut">
              <a:rPr kumimoji="1" lang="zh-CN" altLang="en-US" smtClean="0"/>
              <a:t>2020/8/29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13BF-AC46-0A4D-95AC-3635F2527A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806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audio" Target="NULL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92469" y="1437674"/>
            <a:ext cx="9144000" cy="2387600"/>
          </a:xfrm>
        </p:spPr>
        <p:txBody>
          <a:bodyPr>
            <a:normAutofit/>
          </a:bodyPr>
          <a:lstStyle/>
          <a:p>
            <a:r>
              <a:rPr kumimoji="1" lang="en-US" altLang="zh-CN" sz="96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David</a:t>
            </a:r>
            <a:r>
              <a:rPr kumimoji="1" lang="zh-CN" altLang="en-US" sz="96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sz="96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in Asia</a:t>
            </a:r>
            <a:endParaRPr kumimoji="1" lang="zh-CN" altLang="en-US" sz="96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452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79" y="63064"/>
            <a:ext cx="10098000" cy="673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sk-SK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Branching</a:t>
            </a:r>
            <a:r>
              <a:rPr kumimoji="1" lang="sk-SK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sk-SK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Laws</a:t>
            </a:r>
            <a:r>
              <a:rPr kumimoji="1" lang="sk-SK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</a:t>
            </a:r>
            <a:r>
              <a:rPr kumimoji="1" lang="sk-SK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Singapore</a:t>
            </a:r>
            <a:r>
              <a:rPr kumimoji="1" lang="sk-SK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2012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836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60000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Tianjin, China, 2012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666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0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Sanya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China, 2014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515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8000"/>
            <a:ext cx="10260000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Tianjin, China, 2017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01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5" y="47170"/>
            <a:ext cx="11941983" cy="673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Tianjin, China, 2017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62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34" y="18000"/>
            <a:ext cx="10266415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Tianjin, China, 2017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55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 xmlns="">
      <p:transition spd="slow" advTm="8000">
        <p:fade/>
        <p:sndAc>
          <p:stSnd>
            <p:snd r:embed="rId4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0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sk-SK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Singapore</a:t>
            </a:r>
            <a:r>
              <a:rPr kumimoji="1" lang="sk-SK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2019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551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0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sk-SK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Singapore</a:t>
            </a:r>
            <a:r>
              <a:rPr kumimoji="1" lang="sk-SK" altLang="zh-CN" sz="3200" b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</a:t>
            </a:r>
            <a:r>
              <a:rPr kumimoji="1" lang="en-US" altLang="zh-CN" sz="3200" b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2019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028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8000"/>
            <a:ext cx="9125199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9448" y="18000"/>
            <a:ext cx="1094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Tokyo, Japan, 2019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081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0" cy="68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Shanghai, China, 2019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355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1" cy="68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2001" y="0"/>
            <a:ext cx="91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Taniguchi Symposium, </a:t>
            </a:r>
            <a:r>
              <a:rPr kumimoji="1" lang="en-US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Katata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Japan </a:t>
            </a:r>
          </a:p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1986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767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0" cy="68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Shanghai, China, 2019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918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0" cy="68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30000" y="1800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Shanghai, China, 2019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27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211" y="331076"/>
            <a:ext cx="67222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Contributors of photos</a:t>
            </a:r>
          </a:p>
        </p:txBody>
      </p:sp>
      <p:sp>
        <p:nvSpPr>
          <p:cNvPr id="3" name="矩形 2"/>
          <p:cNvSpPr/>
          <p:nvPr/>
        </p:nvSpPr>
        <p:spPr>
          <a:xfrm>
            <a:off x="300211" y="2327153"/>
            <a:ext cx="38783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 err="1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Chaoping</a:t>
            </a: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Dong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Jing-Song Huang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Toshio </a:t>
            </a:r>
            <a:r>
              <a:rPr kumimoji="1" lang="en-US" altLang="zh-CN" sz="2800" dirty="0" err="1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Oshima</a:t>
            </a:r>
            <a:endParaRPr kumimoji="1" lang="en-US" altLang="zh-CN" sz="2800" dirty="0" smtClean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860918" y="2327154"/>
            <a:ext cx="33310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Lei Zhang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err="1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Mingjing</a:t>
            </a: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Zhang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err="1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Chengbo</a:t>
            </a: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Zhu</a:t>
            </a:r>
          </a:p>
        </p:txBody>
      </p:sp>
      <p:sp>
        <p:nvSpPr>
          <p:cNvPr id="5" name="矩形 4"/>
          <p:cNvSpPr/>
          <p:nvPr/>
        </p:nvSpPr>
        <p:spPr>
          <a:xfrm>
            <a:off x="4762549" y="2327154"/>
            <a:ext cx="35143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Liang Yang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err="1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Xiaomei</a:t>
            </a: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Yang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Jun Yu</a:t>
            </a:r>
            <a:endParaRPr kumimoji="1" lang="en-US" altLang="zh-CN" sz="2800" dirty="0" smtClean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006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2053" y="2475186"/>
            <a:ext cx="100591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Thank you, David</a:t>
            </a:r>
          </a:p>
        </p:txBody>
      </p:sp>
    </p:spTree>
    <p:extLst>
      <p:ext uri="{BB962C8B-B14F-4D97-AF65-F5344CB8AC3E}">
        <p14:creationId xmlns:p14="http://schemas.microsoft.com/office/powerpoint/2010/main" val="47143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1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2001" y="0"/>
            <a:ext cx="91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Taniguchi Symposium, </a:t>
            </a:r>
            <a:r>
              <a:rPr kumimoji="1" lang="en-US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Katata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Japan </a:t>
            </a:r>
          </a:p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1986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042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91" y="31533"/>
            <a:ext cx="9907472" cy="673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1999" y="0"/>
            <a:ext cx="9120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Old Summer Palace, Beijing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China </a:t>
            </a:r>
          </a:p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1994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052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0" y="18000"/>
            <a:ext cx="10308442" cy="68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1999" y="0"/>
            <a:ext cx="9120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Tiananmen Gate Tower, Beijing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China </a:t>
            </a:r>
          </a:p>
          <a:p>
            <a:pPr algn="ctr"/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1994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570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1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Hayashibara</a:t>
            </a:r>
            <a:r>
              <a:rPr kumimoji="1" lang="zh-CN" altLang="en-US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Symposium, Japan, 1997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73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00"/>
            <a:ext cx="9120001" cy="68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Hayashibara</a:t>
            </a:r>
            <a:r>
              <a:rPr kumimoji="1" lang="zh-CN" altLang="en-US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Symposium, Japan, 1997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426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18000"/>
            <a:ext cx="10101369" cy="673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sk-SK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Singapore</a:t>
            </a:r>
            <a:r>
              <a:rPr kumimoji="1" lang="sk-SK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 </a:t>
            </a:r>
            <a:r>
              <a:rPr kumimoji="1" lang="sk-SK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River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Singapore, 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2000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72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999" y="0"/>
            <a:ext cx="91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Tambara</a:t>
            </a:r>
            <a:r>
              <a:rPr kumimoji="1" lang="en-US" altLang="zh-CN" sz="3200" b="1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Workshop, Japan, 2007</a:t>
            </a:r>
            <a:endParaRPr kumimoji="1"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5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14:gallery dir="l"/>
        <p:sndAc>
          <p:stSnd>
            <p:snd r:embed="rId2" name="Camera.wav"/>
          </p:stSnd>
        </p:sndAc>
      </p:transition>
    </mc:Choice>
    <mc:Fallback>
      <p:transition spd="slow" advTm="8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134</Words>
  <Application>Microsoft Macintosh PowerPoint</Application>
  <PresentationFormat>宽屏</PresentationFormat>
  <Paragraphs>36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DengXian</vt:lpstr>
      <vt:lpstr>DengXian Light</vt:lpstr>
      <vt:lpstr>Microsoft YaHei</vt:lpstr>
      <vt:lpstr>Arial</vt:lpstr>
      <vt:lpstr>Office 主题</vt:lpstr>
      <vt:lpstr>David in Asia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in Asia</dc:title>
  <dc:creator>zhouminnie@163.com</dc:creator>
  <cp:lastModifiedBy>zhouminnie@163.com</cp:lastModifiedBy>
  <cp:revision>25</cp:revision>
  <dcterms:created xsi:type="dcterms:W3CDTF">2020-08-29T13:46:51Z</dcterms:created>
  <dcterms:modified xsi:type="dcterms:W3CDTF">2020-08-31T14:52:43Z</dcterms:modified>
</cp:coreProperties>
</file>